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254" y="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3941FF-F599-4B5F-AC60-0C58C497B6D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0743BC-88AC-4609-B388-A6D05FD7A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Simulated Workflow:</a:t>
          </a:r>
        </a:p>
      </dgm:t>
    </dgm:pt>
    <dgm:pt modelId="{0FC9C394-1DD3-4616-81F9-2F8900A5A4B7}" type="parTrans" cxnId="{63044F9C-A686-4B49-A85B-A87C2F239B5F}">
      <dgm:prSet/>
      <dgm:spPr/>
      <dgm:t>
        <a:bodyPr/>
        <a:lstStyle/>
        <a:p>
          <a:endParaRPr lang="en-US"/>
        </a:p>
      </dgm:t>
    </dgm:pt>
    <dgm:pt modelId="{0F84C2A6-D915-4315-94BF-569352BDAC1E}" type="sibTrans" cxnId="{63044F9C-A686-4B49-A85B-A87C2F239B5F}">
      <dgm:prSet/>
      <dgm:spPr/>
      <dgm:t>
        <a:bodyPr/>
        <a:lstStyle/>
        <a:p>
          <a:endParaRPr lang="en-US"/>
        </a:p>
      </dgm:t>
    </dgm:pt>
    <dgm:pt modelId="{C47D7924-410A-4795-B64E-D527548873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User navigates to /login or /registration.</a:t>
          </a:r>
        </a:p>
      </dgm:t>
    </dgm:pt>
    <dgm:pt modelId="{FB7A7411-414A-4B77-A762-580FB753C6FB}" type="parTrans" cxnId="{23AA385C-FB21-46ED-89D5-C2CBF00AECB1}">
      <dgm:prSet/>
      <dgm:spPr/>
      <dgm:t>
        <a:bodyPr/>
        <a:lstStyle/>
        <a:p>
          <a:endParaRPr lang="en-US"/>
        </a:p>
      </dgm:t>
    </dgm:pt>
    <dgm:pt modelId="{38F00AD8-369B-400D-936F-7DDD9C6AAB74}" type="sibTrans" cxnId="{23AA385C-FB21-46ED-89D5-C2CBF00AECB1}">
      <dgm:prSet/>
      <dgm:spPr/>
      <dgm:t>
        <a:bodyPr/>
        <a:lstStyle/>
        <a:p>
          <a:endParaRPr lang="en-US"/>
        </a:p>
      </dgm:t>
    </dgm:pt>
    <dgm:pt modelId="{0A32B2E6-F174-4F76-9789-EE3790CF7A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Forms validate inputs (e.g., username, email, password).</a:t>
          </a:r>
        </a:p>
      </dgm:t>
    </dgm:pt>
    <dgm:pt modelId="{63F64618-9D06-45B0-9996-E17809D7272F}" type="parTrans" cxnId="{9919AC5C-A9A1-44DE-A0C7-C7D05F76807D}">
      <dgm:prSet/>
      <dgm:spPr/>
      <dgm:t>
        <a:bodyPr/>
        <a:lstStyle/>
        <a:p>
          <a:endParaRPr lang="en-US"/>
        </a:p>
      </dgm:t>
    </dgm:pt>
    <dgm:pt modelId="{CA54A7A5-E215-427F-8CD4-55CD6BE3C999}" type="sibTrans" cxnId="{9919AC5C-A9A1-44DE-A0C7-C7D05F76807D}">
      <dgm:prSet/>
      <dgm:spPr/>
      <dgm:t>
        <a:bodyPr/>
        <a:lstStyle/>
        <a:p>
          <a:endParaRPr lang="en-US"/>
        </a:p>
      </dgm:t>
    </dgm:pt>
    <dgm:pt modelId="{5E3DD371-5BDA-4D89-A27C-A50BBF4A81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No actual database—data is not stored.</a:t>
          </a:r>
        </a:p>
      </dgm:t>
    </dgm:pt>
    <dgm:pt modelId="{9388E1EE-05BB-45C6-8548-212C1BDC1B66}" type="parTrans" cxnId="{C0DA3DB0-059F-430A-9E6C-2F9289699346}">
      <dgm:prSet/>
      <dgm:spPr/>
      <dgm:t>
        <a:bodyPr/>
        <a:lstStyle/>
        <a:p>
          <a:endParaRPr lang="en-US"/>
        </a:p>
      </dgm:t>
    </dgm:pt>
    <dgm:pt modelId="{CB799270-8297-48D7-BD61-034E69FB0DAD}" type="sibTrans" cxnId="{C0DA3DB0-059F-430A-9E6C-2F9289699346}">
      <dgm:prSet/>
      <dgm:spPr/>
      <dgm:t>
        <a:bodyPr/>
        <a:lstStyle/>
        <a:p>
          <a:endParaRPr lang="en-US"/>
        </a:p>
      </dgm:t>
    </dgm:pt>
    <dgm:pt modelId="{10A19D18-F0D2-4307-A627-DE84BA141B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Notes:</a:t>
          </a:r>
        </a:p>
      </dgm:t>
    </dgm:pt>
    <dgm:pt modelId="{19C0D173-B2B9-4FC0-A0D7-63A823ECAAD8}" type="parTrans" cxnId="{CAC8CB55-105A-4A7B-BB5B-6A12B446C016}">
      <dgm:prSet/>
      <dgm:spPr/>
      <dgm:t>
        <a:bodyPr/>
        <a:lstStyle/>
        <a:p>
          <a:endParaRPr lang="en-US"/>
        </a:p>
      </dgm:t>
    </dgm:pt>
    <dgm:pt modelId="{39F7303E-3240-495A-B55D-268B5B83B081}" type="sibTrans" cxnId="{CAC8CB55-105A-4A7B-BB5B-6A12B446C016}">
      <dgm:prSet/>
      <dgm:spPr/>
      <dgm:t>
        <a:bodyPr/>
        <a:lstStyle/>
        <a:p>
          <a:endParaRPr lang="en-US"/>
        </a:p>
      </dgm:t>
    </dgm:pt>
    <dgm:pt modelId="{2C6CB532-FA42-4D47-8677-6B512A747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Routes in app.py handle page rendering.</a:t>
          </a:r>
        </a:p>
      </dgm:t>
    </dgm:pt>
    <dgm:pt modelId="{D7B5ED77-35B6-4FD2-BB1A-4A79F290881A}" type="parTrans" cxnId="{65B5E635-92FF-46DF-B862-F12A91919117}">
      <dgm:prSet/>
      <dgm:spPr/>
      <dgm:t>
        <a:bodyPr/>
        <a:lstStyle/>
        <a:p>
          <a:endParaRPr lang="en-US"/>
        </a:p>
      </dgm:t>
    </dgm:pt>
    <dgm:pt modelId="{17308234-026C-44F0-8085-73C89BE877FD}" type="sibTrans" cxnId="{65B5E635-92FF-46DF-B862-F12A91919117}">
      <dgm:prSet/>
      <dgm:spPr/>
      <dgm:t>
        <a:bodyPr/>
        <a:lstStyle/>
        <a:p>
          <a:endParaRPr lang="en-US"/>
        </a:p>
      </dgm:t>
    </dgm:pt>
    <dgm:pt modelId="{DB1477D4-85CC-4CB5-AEA0-023A27BEA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Forms simulate front-end practice.</a:t>
          </a:r>
        </a:p>
      </dgm:t>
    </dgm:pt>
    <dgm:pt modelId="{7C30393A-A044-4ED5-AE02-C45EE64473BA}" type="parTrans" cxnId="{C177FBBA-FA94-433F-810F-6873BA9BE86E}">
      <dgm:prSet/>
      <dgm:spPr/>
      <dgm:t>
        <a:bodyPr/>
        <a:lstStyle/>
        <a:p>
          <a:endParaRPr lang="en-US"/>
        </a:p>
      </dgm:t>
    </dgm:pt>
    <dgm:pt modelId="{CC31591F-ADB3-4A25-ADBB-61285C788177}" type="sibTrans" cxnId="{C177FBBA-FA94-433F-810F-6873BA9BE86E}">
      <dgm:prSet/>
      <dgm:spPr/>
      <dgm:t>
        <a:bodyPr/>
        <a:lstStyle/>
        <a:p>
          <a:endParaRPr lang="en-US"/>
        </a:p>
      </dgm:t>
    </dgm:pt>
    <dgm:pt modelId="{3BF9A64D-755C-4AC0-9B4C-20F4B31CCD46}" type="pres">
      <dgm:prSet presAssocID="{B33941FF-F599-4B5F-AC60-0C58C497B6DA}" presName="root" presStyleCnt="0">
        <dgm:presLayoutVars>
          <dgm:dir/>
          <dgm:resizeHandles val="exact"/>
        </dgm:presLayoutVars>
      </dgm:prSet>
      <dgm:spPr/>
    </dgm:pt>
    <dgm:pt modelId="{8DA938FA-0411-4E3E-A8CA-206999487273}" type="pres">
      <dgm:prSet presAssocID="{9E0743BC-88AC-4609-B388-A6D05FD7AA52}" presName="compNode" presStyleCnt="0"/>
      <dgm:spPr/>
    </dgm:pt>
    <dgm:pt modelId="{45491813-EA03-4966-9914-FD73A72F95E3}" type="pres">
      <dgm:prSet presAssocID="{9E0743BC-88AC-4609-B388-A6D05FD7AA5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5374941-8174-459F-9E22-55179762EC00}" type="pres">
      <dgm:prSet presAssocID="{9E0743BC-88AC-4609-B388-A6D05FD7AA52}" presName="spaceRect" presStyleCnt="0"/>
      <dgm:spPr/>
    </dgm:pt>
    <dgm:pt modelId="{B74E4038-E40D-4C7C-90CA-66D1ECE63856}" type="pres">
      <dgm:prSet presAssocID="{9E0743BC-88AC-4609-B388-A6D05FD7AA52}" presName="textRect" presStyleLbl="revTx" presStyleIdx="0" presStyleCnt="7">
        <dgm:presLayoutVars>
          <dgm:chMax val="1"/>
          <dgm:chPref val="1"/>
        </dgm:presLayoutVars>
      </dgm:prSet>
      <dgm:spPr/>
    </dgm:pt>
    <dgm:pt modelId="{A8A08399-2F3E-4AFC-8590-54BA78F27215}" type="pres">
      <dgm:prSet presAssocID="{0F84C2A6-D915-4315-94BF-569352BDAC1E}" presName="sibTrans" presStyleCnt="0"/>
      <dgm:spPr/>
    </dgm:pt>
    <dgm:pt modelId="{4DA813DE-1757-4849-AEBA-B6BBD1E321A6}" type="pres">
      <dgm:prSet presAssocID="{C47D7924-410A-4795-B64E-D5275488730F}" presName="compNode" presStyleCnt="0"/>
      <dgm:spPr/>
    </dgm:pt>
    <dgm:pt modelId="{1F4045C4-DDCB-42A4-9B27-1AB3C48CD85E}" type="pres">
      <dgm:prSet presAssocID="{C47D7924-410A-4795-B64E-D5275488730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342B7D7-BE94-46AA-B7D4-E1093CD3CB61}" type="pres">
      <dgm:prSet presAssocID="{C47D7924-410A-4795-B64E-D5275488730F}" presName="spaceRect" presStyleCnt="0"/>
      <dgm:spPr/>
    </dgm:pt>
    <dgm:pt modelId="{5F21B406-0635-4FDB-B74E-23AE6A3C1176}" type="pres">
      <dgm:prSet presAssocID="{C47D7924-410A-4795-B64E-D5275488730F}" presName="textRect" presStyleLbl="revTx" presStyleIdx="1" presStyleCnt="7">
        <dgm:presLayoutVars>
          <dgm:chMax val="1"/>
          <dgm:chPref val="1"/>
        </dgm:presLayoutVars>
      </dgm:prSet>
      <dgm:spPr/>
    </dgm:pt>
    <dgm:pt modelId="{ED0679E6-71E0-4CD4-9CE5-F7F1A2E10DC4}" type="pres">
      <dgm:prSet presAssocID="{38F00AD8-369B-400D-936F-7DDD9C6AAB74}" presName="sibTrans" presStyleCnt="0"/>
      <dgm:spPr/>
    </dgm:pt>
    <dgm:pt modelId="{DC7EEBE7-ACA5-486F-8E9A-C87FEE48639A}" type="pres">
      <dgm:prSet presAssocID="{0A32B2E6-F174-4F76-9789-EE3790CF7A15}" presName="compNode" presStyleCnt="0"/>
      <dgm:spPr/>
    </dgm:pt>
    <dgm:pt modelId="{46239620-B7BF-41C7-A921-A6B47020F5C9}" type="pres">
      <dgm:prSet presAssocID="{0A32B2E6-F174-4F76-9789-EE3790CF7A1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427B754-3198-467A-915B-CFD566CB3DDB}" type="pres">
      <dgm:prSet presAssocID="{0A32B2E6-F174-4F76-9789-EE3790CF7A15}" presName="spaceRect" presStyleCnt="0"/>
      <dgm:spPr/>
    </dgm:pt>
    <dgm:pt modelId="{6B19854D-4734-4899-9471-ABF7851556C3}" type="pres">
      <dgm:prSet presAssocID="{0A32B2E6-F174-4F76-9789-EE3790CF7A15}" presName="textRect" presStyleLbl="revTx" presStyleIdx="2" presStyleCnt="7">
        <dgm:presLayoutVars>
          <dgm:chMax val="1"/>
          <dgm:chPref val="1"/>
        </dgm:presLayoutVars>
      </dgm:prSet>
      <dgm:spPr/>
    </dgm:pt>
    <dgm:pt modelId="{902721AC-4F8A-4592-8883-6F101A8B20CF}" type="pres">
      <dgm:prSet presAssocID="{CA54A7A5-E215-427F-8CD4-55CD6BE3C999}" presName="sibTrans" presStyleCnt="0"/>
      <dgm:spPr/>
    </dgm:pt>
    <dgm:pt modelId="{5BD552B0-5E0E-4110-B9AC-87D73888D1BB}" type="pres">
      <dgm:prSet presAssocID="{5E3DD371-5BDA-4D89-A27C-A50BBF4A81FF}" presName="compNode" presStyleCnt="0"/>
      <dgm:spPr/>
    </dgm:pt>
    <dgm:pt modelId="{6144E8A6-D733-4610-B284-EB22A4591F59}" type="pres">
      <dgm:prSet presAssocID="{5E3DD371-5BDA-4D89-A27C-A50BBF4A81F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AF6D1C-8495-4732-8BAB-EA88DC20864B}" type="pres">
      <dgm:prSet presAssocID="{5E3DD371-5BDA-4D89-A27C-A50BBF4A81FF}" presName="spaceRect" presStyleCnt="0"/>
      <dgm:spPr/>
    </dgm:pt>
    <dgm:pt modelId="{B46F9E64-A273-43C3-8B77-F71022431369}" type="pres">
      <dgm:prSet presAssocID="{5E3DD371-5BDA-4D89-A27C-A50BBF4A81FF}" presName="textRect" presStyleLbl="revTx" presStyleIdx="3" presStyleCnt="7">
        <dgm:presLayoutVars>
          <dgm:chMax val="1"/>
          <dgm:chPref val="1"/>
        </dgm:presLayoutVars>
      </dgm:prSet>
      <dgm:spPr/>
    </dgm:pt>
    <dgm:pt modelId="{844B05E8-93E1-4704-98FC-9723EF78B539}" type="pres">
      <dgm:prSet presAssocID="{CB799270-8297-48D7-BD61-034E69FB0DAD}" presName="sibTrans" presStyleCnt="0"/>
      <dgm:spPr/>
    </dgm:pt>
    <dgm:pt modelId="{537C28E6-D874-4BEA-9367-6A01BD2729B4}" type="pres">
      <dgm:prSet presAssocID="{10A19D18-F0D2-4307-A627-DE84BA141B25}" presName="compNode" presStyleCnt="0"/>
      <dgm:spPr/>
    </dgm:pt>
    <dgm:pt modelId="{270762DB-36C9-430C-B51A-EDE4F0E9DC3B}" type="pres">
      <dgm:prSet presAssocID="{10A19D18-F0D2-4307-A627-DE84BA141B2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1BB4956-CD11-4094-8768-8CC04555EC26}" type="pres">
      <dgm:prSet presAssocID="{10A19D18-F0D2-4307-A627-DE84BA141B25}" presName="spaceRect" presStyleCnt="0"/>
      <dgm:spPr/>
    </dgm:pt>
    <dgm:pt modelId="{CB4ED285-46BE-4447-B41D-53BE396ECC84}" type="pres">
      <dgm:prSet presAssocID="{10A19D18-F0D2-4307-A627-DE84BA141B25}" presName="textRect" presStyleLbl="revTx" presStyleIdx="4" presStyleCnt="7">
        <dgm:presLayoutVars>
          <dgm:chMax val="1"/>
          <dgm:chPref val="1"/>
        </dgm:presLayoutVars>
      </dgm:prSet>
      <dgm:spPr/>
    </dgm:pt>
    <dgm:pt modelId="{C9DEDE12-AFB3-4750-AE2D-F7BBCDF4ABBF}" type="pres">
      <dgm:prSet presAssocID="{39F7303E-3240-495A-B55D-268B5B83B081}" presName="sibTrans" presStyleCnt="0"/>
      <dgm:spPr/>
    </dgm:pt>
    <dgm:pt modelId="{57ACF1D9-4CA6-43B4-9662-2EA504430E8E}" type="pres">
      <dgm:prSet presAssocID="{2C6CB532-FA42-4D47-8677-6B512A747977}" presName="compNode" presStyleCnt="0"/>
      <dgm:spPr/>
    </dgm:pt>
    <dgm:pt modelId="{113F597B-6533-430A-9728-5B58F99E0EF5}" type="pres">
      <dgm:prSet presAssocID="{2C6CB532-FA42-4D47-8677-6B512A74797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E0C43B9-5E7B-479D-8170-5C944C9069DD}" type="pres">
      <dgm:prSet presAssocID="{2C6CB532-FA42-4D47-8677-6B512A747977}" presName="spaceRect" presStyleCnt="0"/>
      <dgm:spPr/>
    </dgm:pt>
    <dgm:pt modelId="{1AABFAA6-5BFC-4E08-A67A-948925EFADF9}" type="pres">
      <dgm:prSet presAssocID="{2C6CB532-FA42-4D47-8677-6B512A747977}" presName="textRect" presStyleLbl="revTx" presStyleIdx="5" presStyleCnt="7">
        <dgm:presLayoutVars>
          <dgm:chMax val="1"/>
          <dgm:chPref val="1"/>
        </dgm:presLayoutVars>
      </dgm:prSet>
      <dgm:spPr/>
    </dgm:pt>
    <dgm:pt modelId="{E466C6F8-6BC8-4EF4-8B87-94E54079B72B}" type="pres">
      <dgm:prSet presAssocID="{17308234-026C-44F0-8085-73C89BE877FD}" presName="sibTrans" presStyleCnt="0"/>
      <dgm:spPr/>
    </dgm:pt>
    <dgm:pt modelId="{F82DE074-0E93-466D-9332-A1A01295C92F}" type="pres">
      <dgm:prSet presAssocID="{DB1477D4-85CC-4CB5-AEA0-023A27BEA76B}" presName="compNode" presStyleCnt="0"/>
      <dgm:spPr/>
    </dgm:pt>
    <dgm:pt modelId="{22C203D0-94FA-46C6-AEEC-4523B80F68CF}" type="pres">
      <dgm:prSet presAssocID="{DB1477D4-85CC-4CB5-AEA0-023A27BEA76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DB2ED57-6906-454E-A7FF-B0BAF7B25E8A}" type="pres">
      <dgm:prSet presAssocID="{DB1477D4-85CC-4CB5-AEA0-023A27BEA76B}" presName="spaceRect" presStyleCnt="0"/>
      <dgm:spPr/>
    </dgm:pt>
    <dgm:pt modelId="{68DD87A3-857B-4C5F-B390-E4B7685B82AB}" type="pres">
      <dgm:prSet presAssocID="{DB1477D4-85CC-4CB5-AEA0-023A27BEA76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C7D020B-CF86-45BE-B7A5-AA1C04DD1164}" type="presOf" srcId="{5E3DD371-5BDA-4D89-A27C-A50BBF4A81FF}" destId="{B46F9E64-A273-43C3-8B77-F71022431369}" srcOrd="0" destOrd="0" presId="urn:microsoft.com/office/officeart/2018/2/layout/IconLabelList"/>
    <dgm:cxn modelId="{F9A67015-419A-49BD-BED0-956A5FE2E1BE}" type="presOf" srcId="{C47D7924-410A-4795-B64E-D5275488730F}" destId="{5F21B406-0635-4FDB-B74E-23AE6A3C1176}" srcOrd="0" destOrd="0" presId="urn:microsoft.com/office/officeart/2018/2/layout/IconLabelList"/>
    <dgm:cxn modelId="{EE9D8C26-5D28-40F2-ADFD-3049F2D6C4A8}" type="presOf" srcId="{DB1477D4-85CC-4CB5-AEA0-023A27BEA76B}" destId="{68DD87A3-857B-4C5F-B390-E4B7685B82AB}" srcOrd="0" destOrd="0" presId="urn:microsoft.com/office/officeart/2018/2/layout/IconLabelList"/>
    <dgm:cxn modelId="{65B5E635-92FF-46DF-B862-F12A91919117}" srcId="{B33941FF-F599-4B5F-AC60-0C58C497B6DA}" destId="{2C6CB532-FA42-4D47-8677-6B512A747977}" srcOrd="5" destOrd="0" parTransId="{D7B5ED77-35B6-4FD2-BB1A-4A79F290881A}" sibTransId="{17308234-026C-44F0-8085-73C89BE877FD}"/>
    <dgm:cxn modelId="{23AA385C-FB21-46ED-89D5-C2CBF00AECB1}" srcId="{B33941FF-F599-4B5F-AC60-0C58C497B6DA}" destId="{C47D7924-410A-4795-B64E-D5275488730F}" srcOrd="1" destOrd="0" parTransId="{FB7A7411-414A-4B77-A762-580FB753C6FB}" sibTransId="{38F00AD8-369B-400D-936F-7DDD9C6AAB74}"/>
    <dgm:cxn modelId="{9919AC5C-A9A1-44DE-A0C7-C7D05F76807D}" srcId="{B33941FF-F599-4B5F-AC60-0C58C497B6DA}" destId="{0A32B2E6-F174-4F76-9789-EE3790CF7A15}" srcOrd="2" destOrd="0" parTransId="{63F64618-9D06-45B0-9996-E17809D7272F}" sibTransId="{CA54A7A5-E215-427F-8CD4-55CD6BE3C999}"/>
    <dgm:cxn modelId="{E15CD043-D4F0-4A3E-9EB7-A3323475FFB5}" type="presOf" srcId="{2C6CB532-FA42-4D47-8677-6B512A747977}" destId="{1AABFAA6-5BFC-4E08-A67A-948925EFADF9}" srcOrd="0" destOrd="0" presId="urn:microsoft.com/office/officeart/2018/2/layout/IconLabelList"/>
    <dgm:cxn modelId="{CAC8CB55-105A-4A7B-BB5B-6A12B446C016}" srcId="{B33941FF-F599-4B5F-AC60-0C58C497B6DA}" destId="{10A19D18-F0D2-4307-A627-DE84BA141B25}" srcOrd="4" destOrd="0" parTransId="{19C0D173-B2B9-4FC0-A0D7-63A823ECAAD8}" sibTransId="{39F7303E-3240-495A-B55D-268B5B83B081}"/>
    <dgm:cxn modelId="{0834307F-556A-4297-84F0-BD489553D50A}" type="presOf" srcId="{B33941FF-F599-4B5F-AC60-0C58C497B6DA}" destId="{3BF9A64D-755C-4AC0-9B4C-20F4B31CCD46}" srcOrd="0" destOrd="0" presId="urn:microsoft.com/office/officeart/2018/2/layout/IconLabelList"/>
    <dgm:cxn modelId="{EAF1A082-63FC-4EDD-A8BA-4B142208A544}" type="presOf" srcId="{0A32B2E6-F174-4F76-9789-EE3790CF7A15}" destId="{6B19854D-4734-4899-9471-ABF7851556C3}" srcOrd="0" destOrd="0" presId="urn:microsoft.com/office/officeart/2018/2/layout/IconLabelList"/>
    <dgm:cxn modelId="{414E6698-FF72-4954-A2A4-3C5CE7B53E71}" type="presOf" srcId="{10A19D18-F0D2-4307-A627-DE84BA141B25}" destId="{CB4ED285-46BE-4447-B41D-53BE396ECC84}" srcOrd="0" destOrd="0" presId="urn:microsoft.com/office/officeart/2018/2/layout/IconLabelList"/>
    <dgm:cxn modelId="{63044F9C-A686-4B49-A85B-A87C2F239B5F}" srcId="{B33941FF-F599-4B5F-AC60-0C58C497B6DA}" destId="{9E0743BC-88AC-4609-B388-A6D05FD7AA52}" srcOrd="0" destOrd="0" parTransId="{0FC9C394-1DD3-4616-81F9-2F8900A5A4B7}" sibTransId="{0F84C2A6-D915-4315-94BF-569352BDAC1E}"/>
    <dgm:cxn modelId="{C0DA3DB0-059F-430A-9E6C-2F9289699346}" srcId="{B33941FF-F599-4B5F-AC60-0C58C497B6DA}" destId="{5E3DD371-5BDA-4D89-A27C-A50BBF4A81FF}" srcOrd="3" destOrd="0" parTransId="{9388E1EE-05BB-45C6-8548-212C1BDC1B66}" sibTransId="{CB799270-8297-48D7-BD61-034E69FB0DAD}"/>
    <dgm:cxn modelId="{C177FBBA-FA94-433F-810F-6873BA9BE86E}" srcId="{B33941FF-F599-4B5F-AC60-0C58C497B6DA}" destId="{DB1477D4-85CC-4CB5-AEA0-023A27BEA76B}" srcOrd="6" destOrd="0" parTransId="{7C30393A-A044-4ED5-AE02-C45EE64473BA}" sibTransId="{CC31591F-ADB3-4A25-ADBB-61285C788177}"/>
    <dgm:cxn modelId="{DFDA40C1-C5D7-45BC-BD22-4F0C44F41F4A}" type="presOf" srcId="{9E0743BC-88AC-4609-B388-A6D05FD7AA52}" destId="{B74E4038-E40D-4C7C-90CA-66D1ECE63856}" srcOrd="0" destOrd="0" presId="urn:microsoft.com/office/officeart/2018/2/layout/IconLabelList"/>
    <dgm:cxn modelId="{32C7FC44-DB78-41CE-815D-EC8CDD82FF15}" type="presParOf" srcId="{3BF9A64D-755C-4AC0-9B4C-20F4B31CCD46}" destId="{8DA938FA-0411-4E3E-A8CA-206999487273}" srcOrd="0" destOrd="0" presId="urn:microsoft.com/office/officeart/2018/2/layout/IconLabelList"/>
    <dgm:cxn modelId="{111742DD-A7AB-41FC-A7D1-280C618ED8F3}" type="presParOf" srcId="{8DA938FA-0411-4E3E-A8CA-206999487273}" destId="{45491813-EA03-4966-9914-FD73A72F95E3}" srcOrd="0" destOrd="0" presId="urn:microsoft.com/office/officeart/2018/2/layout/IconLabelList"/>
    <dgm:cxn modelId="{169D5739-6E6A-478F-860B-BFF61ED7999C}" type="presParOf" srcId="{8DA938FA-0411-4E3E-A8CA-206999487273}" destId="{45374941-8174-459F-9E22-55179762EC00}" srcOrd="1" destOrd="0" presId="urn:microsoft.com/office/officeart/2018/2/layout/IconLabelList"/>
    <dgm:cxn modelId="{4EAD078E-8AFF-47DA-9877-DA69B6798B97}" type="presParOf" srcId="{8DA938FA-0411-4E3E-A8CA-206999487273}" destId="{B74E4038-E40D-4C7C-90CA-66D1ECE63856}" srcOrd="2" destOrd="0" presId="urn:microsoft.com/office/officeart/2018/2/layout/IconLabelList"/>
    <dgm:cxn modelId="{92602FE5-AD17-462F-B1C4-67E80F3DE768}" type="presParOf" srcId="{3BF9A64D-755C-4AC0-9B4C-20F4B31CCD46}" destId="{A8A08399-2F3E-4AFC-8590-54BA78F27215}" srcOrd="1" destOrd="0" presId="urn:microsoft.com/office/officeart/2018/2/layout/IconLabelList"/>
    <dgm:cxn modelId="{24F9D2D4-C8E6-44B1-86DF-EACC9754132B}" type="presParOf" srcId="{3BF9A64D-755C-4AC0-9B4C-20F4B31CCD46}" destId="{4DA813DE-1757-4849-AEBA-B6BBD1E321A6}" srcOrd="2" destOrd="0" presId="urn:microsoft.com/office/officeart/2018/2/layout/IconLabelList"/>
    <dgm:cxn modelId="{D2BD57BE-C608-45E2-BC5A-5797AB641BCB}" type="presParOf" srcId="{4DA813DE-1757-4849-AEBA-B6BBD1E321A6}" destId="{1F4045C4-DDCB-42A4-9B27-1AB3C48CD85E}" srcOrd="0" destOrd="0" presId="urn:microsoft.com/office/officeart/2018/2/layout/IconLabelList"/>
    <dgm:cxn modelId="{A913F7C1-13C1-4AAF-B090-06143F635F0B}" type="presParOf" srcId="{4DA813DE-1757-4849-AEBA-B6BBD1E321A6}" destId="{D342B7D7-BE94-46AA-B7D4-E1093CD3CB61}" srcOrd="1" destOrd="0" presId="urn:microsoft.com/office/officeart/2018/2/layout/IconLabelList"/>
    <dgm:cxn modelId="{0F99B68E-D16A-4623-B975-8C74B8F0528D}" type="presParOf" srcId="{4DA813DE-1757-4849-AEBA-B6BBD1E321A6}" destId="{5F21B406-0635-4FDB-B74E-23AE6A3C1176}" srcOrd="2" destOrd="0" presId="urn:microsoft.com/office/officeart/2018/2/layout/IconLabelList"/>
    <dgm:cxn modelId="{F8E826AD-BAB0-46EB-8D20-03D0FDA96CA0}" type="presParOf" srcId="{3BF9A64D-755C-4AC0-9B4C-20F4B31CCD46}" destId="{ED0679E6-71E0-4CD4-9CE5-F7F1A2E10DC4}" srcOrd="3" destOrd="0" presId="urn:microsoft.com/office/officeart/2018/2/layout/IconLabelList"/>
    <dgm:cxn modelId="{2CF87217-0460-4E70-83F0-38354C143FC9}" type="presParOf" srcId="{3BF9A64D-755C-4AC0-9B4C-20F4B31CCD46}" destId="{DC7EEBE7-ACA5-486F-8E9A-C87FEE48639A}" srcOrd="4" destOrd="0" presId="urn:microsoft.com/office/officeart/2018/2/layout/IconLabelList"/>
    <dgm:cxn modelId="{CE44F4B4-79F0-4B4A-9525-EF8260F224A3}" type="presParOf" srcId="{DC7EEBE7-ACA5-486F-8E9A-C87FEE48639A}" destId="{46239620-B7BF-41C7-A921-A6B47020F5C9}" srcOrd="0" destOrd="0" presId="urn:microsoft.com/office/officeart/2018/2/layout/IconLabelList"/>
    <dgm:cxn modelId="{F46BC9A5-5BE9-498F-AC61-080989829E7E}" type="presParOf" srcId="{DC7EEBE7-ACA5-486F-8E9A-C87FEE48639A}" destId="{C427B754-3198-467A-915B-CFD566CB3DDB}" srcOrd="1" destOrd="0" presId="urn:microsoft.com/office/officeart/2018/2/layout/IconLabelList"/>
    <dgm:cxn modelId="{E8702277-ADC9-4127-8318-E58CDCD40593}" type="presParOf" srcId="{DC7EEBE7-ACA5-486F-8E9A-C87FEE48639A}" destId="{6B19854D-4734-4899-9471-ABF7851556C3}" srcOrd="2" destOrd="0" presId="urn:microsoft.com/office/officeart/2018/2/layout/IconLabelList"/>
    <dgm:cxn modelId="{BAD785F6-F6ED-4F8F-BA09-67D212D1654B}" type="presParOf" srcId="{3BF9A64D-755C-4AC0-9B4C-20F4B31CCD46}" destId="{902721AC-4F8A-4592-8883-6F101A8B20CF}" srcOrd="5" destOrd="0" presId="urn:microsoft.com/office/officeart/2018/2/layout/IconLabelList"/>
    <dgm:cxn modelId="{AFDBE245-0651-40A1-9150-23E48190C5C1}" type="presParOf" srcId="{3BF9A64D-755C-4AC0-9B4C-20F4B31CCD46}" destId="{5BD552B0-5E0E-4110-B9AC-87D73888D1BB}" srcOrd="6" destOrd="0" presId="urn:microsoft.com/office/officeart/2018/2/layout/IconLabelList"/>
    <dgm:cxn modelId="{8B12D2C7-EF9A-4FE7-AC24-91C7BA0E83D5}" type="presParOf" srcId="{5BD552B0-5E0E-4110-B9AC-87D73888D1BB}" destId="{6144E8A6-D733-4610-B284-EB22A4591F59}" srcOrd="0" destOrd="0" presId="urn:microsoft.com/office/officeart/2018/2/layout/IconLabelList"/>
    <dgm:cxn modelId="{94E0332A-FE0D-4FE0-B36B-B179E872310A}" type="presParOf" srcId="{5BD552B0-5E0E-4110-B9AC-87D73888D1BB}" destId="{A7AF6D1C-8495-4732-8BAB-EA88DC20864B}" srcOrd="1" destOrd="0" presId="urn:microsoft.com/office/officeart/2018/2/layout/IconLabelList"/>
    <dgm:cxn modelId="{896E234D-9EAA-4A04-9806-B164E1BCD54D}" type="presParOf" srcId="{5BD552B0-5E0E-4110-B9AC-87D73888D1BB}" destId="{B46F9E64-A273-43C3-8B77-F71022431369}" srcOrd="2" destOrd="0" presId="urn:microsoft.com/office/officeart/2018/2/layout/IconLabelList"/>
    <dgm:cxn modelId="{2A20AD76-2CF5-4015-A6F9-5AA07EC693D4}" type="presParOf" srcId="{3BF9A64D-755C-4AC0-9B4C-20F4B31CCD46}" destId="{844B05E8-93E1-4704-98FC-9723EF78B539}" srcOrd="7" destOrd="0" presId="urn:microsoft.com/office/officeart/2018/2/layout/IconLabelList"/>
    <dgm:cxn modelId="{38E910B8-2C03-4AE1-8C99-0366DF53FE84}" type="presParOf" srcId="{3BF9A64D-755C-4AC0-9B4C-20F4B31CCD46}" destId="{537C28E6-D874-4BEA-9367-6A01BD2729B4}" srcOrd="8" destOrd="0" presId="urn:microsoft.com/office/officeart/2018/2/layout/IconLabelList"/>
    <dgm:cxn modelId="{C50EA28F-CB12-43AD-8788-93D38F99492F}" type="presParOf" srcId="{537C28E6-D874-4BEA-9367-6A01BD2729B4}" destId="{270762DB-36C9-430C-B51A-EDE4F0E9DC3B}" srcOrd="0" destOrd="0" presId="urn:microsoft.com/office/officeart/2018/2/layout/IconLabelList"/>
    <dgm:cxn modelId="{92F9876B-0570-4DAE-8D0A-C06F6A241597}" type="presParOf" srcId="{537C28E6-D874-4BEA-9367-6A01BD2729B4}" destId="{91BB4956-CD11-4094-8768-8CC04555EC26}" srcOrd="1" destOrd="0" presId="urn:microsoft.com/office/officeart/2018/2/layout/IconLabelList"/>
    <dgm:cxn modelId="{509AE9DE-C529-44D0-B726-6F0819B9D694}" type="presParOf" srcId="{537C28E6-D874-4BEA-9367-6A01BD2729B4}" destId="{CB4ED285-46BE-4447-B41D-53BE396ECC84}" srcOrd="2" destOrd="0" presId="urn:microsoft.com/office/officeart/2018/2/layout/IconLabelList"/>
    <dgm:cxn modelId="{624054CF-3162-4A74-BA84-87B7DF6357ED}" type="presParOf" srcId="{3BF9A64D-755C-4AC0-9B4C-20F4B31CCD46}" destId="{C9DEDE12-AFB3-4750-AE2D-F7BBCDF4ABBF}" srcOrd="9" destOrd="0" presId="urn:microsoft.com/office/officeart/2018/2/layout/IconLabelList"/>
    <dgm:cxn modelId="{8B8DDFC0-8876-4AD0-8299-5A68ECEC0582}" type="presParOf" srcId="{3BF9A64D-755C-4AC0-9B4C-20F4B31CCD46}" destId="{57ACF1D9-4CA6-43B4-9662-2EA504430E8E}" srcOrd="10" destOrd="0" presId="urn:microsoft.com/office/officeart/2018/2/layout/IconLabelList"/>
    <dgm:cxn modelId="{B2E7DD7C-4A0C-4A67-8CD2-2679FB0216DF}" type="presParOf" srcId="{57ACF1D9-4CA6-43B4-9662-2EA504430E8E}" destId="{113F597B-6533-430A-9728-5B58F99E0EF5}" srcOrd="0" destOrd="0" presId="urn:microsoft.com/office/officeart/2018/2/layout/IconLabelList"/>
    <dgm:cxn modelId="{30463630-596A-40D3-AD03-44CE29943587}" type="presParOf" srcId="{57ACF1D9-4CA6-43B4-9662-2EA504430E8E}" destId="{2E0C43B9-5E7B-479D-8170-5C944C9069DD}" srcOrd="1" destOrd="0" presId="urn:microsoft.com/office/officeart/2018/2/layout/IconLabelList"/>
    <dgm:cxn modelId="{84D68E26-BF42-418E-8E42-97387DB9BF77}" type="presParOf" srcId="{57ACF1D9-4CA6-43B4-9662-2EA504430E8E}" destId="{1AABFAA6-5BFC-4E08-A67A-948925EFADF9}" srcOrd="2" destOrd="0" presId="urn:microsoft.com/office/officeart/2018/2/layout/IconLabelList"/>
    <dgm:cxn modelId="{E6C4F4FF-DFEC-4D74-AC47-3AF481939FCF}" type="presParOf" srcId="{3BF9A64D-755C-4AC0-9B4C-20F4B31CCD46}" destId="{E466C6F8-6BC8-4EF4-8B87-94E54079B72B}" srcOrd="11" destOrd="0" presId="urn:microsoft.com/office/officeart/2018/2/layout/IconLabelList"/>
    <dgm:cxn modelId="{B6509DC9-58CF-4888-A0D5-9886C6B24A8E}" type="presParOf" srcId="{3BF9A64D-755C-4AC0-9B4C-20F4B31CCD46}" destId="{F82DE074-0E93-466D-9332-A1A01295C92F}" srcOrd="12" destOrd="0" presId="urn:microsoft.com/office/officeart/2018/2/layout/IconLabelList"/>
    <dgm:cxn modelId="{6544F027-FE7C-4F9B-A124-12B895D3A07B}" type="presParOf" srcId="{F82DE074-0E93-466D-9332-A1A01295C92F}" destId="{22C203D0-94FA-46C6-AEEC-4523B80F68CF}" srcOrd="0" destOrd="0" presId="urn:microsoft.com/office/officeart/2018/2/layout/IconLabelList"/>
    <dgm:cxn modelId="{679ADBDE-DBC4-4113-A5A6-DFC7ACC3D871}" type="presParOf" srcId="{F82DE074-0E93-466D-9332-A1A01295C92F}" destId="{8DB2ED57-6906-454E-A7FF-B0BAF7B25E8A}" srcOrd="1" destOrd="0" presId="urn:microsoft.com/office/officeart/2018/2/layout/IconLabelList"/>
    <dgm:cxn modelId="{6D1CD2CC-73A4-4B18-AA00-8FA082B3F7ED}" type="presParOf" srcId="{F82DE074-0E93-466D-9332-A1A01295C92F}" destId="{68DD87A3-857B-4C5F-B390-E4B7685B82A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9FD36-F7B7-4E3F-B4DE-E42761CA586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DEB39A5-DDAB-4E7C-B0E2-233691E27A7C}">
      <dgm:prSet/>
      <dgm:spPr/>
      <dgm:t>
        <a:bodyPr/>
        <a:lstStyle/>
        <a:p>
          <a:r>
            <a:rPr lang="en-US" b="1" i="0" baseline="0" dirty="0"/>
            <a:t>Responsive layout:</a:t>
          </a:r>
          <a:r>
            <a:rPr lang="en-US" b="0" i="0" baseline="0" dirty="0"/>
            <a:t> Designed mobile-friendly pages using CSS media queries.</a:t>
          </a:r>
          <a:endParaRPr lang="en-US" dirty="0"/>
        </a:p>
      </dgm:t>
    </dgm:pt>
    <dgm:pt modelId="{80DDECE8-8B91-488D-A831-0BC003B2BF7E}" type="parTrans" cxnId="{9A4F36CC-BDAF-4318-9ECC-A117183CA41B}">
      <dgm:prSet/>
      <dgm:spPr/>
      <dgm:t>
        <a:bodyPr/>
        <a:lstStyle/>
        <a:p>
          <a:endParaRPr lang="en-US"/>
        </a:p>
      </dgm:t>
    </dgm:pt>
    <dgm:pt modelId="{724ABAF2-7096-4BDA-815F-CEC1E3921475}" type="sibTrans" cxnId="{9A4F36CC-BDAF-4318-9ECC-A117183CA41B}">
      <dgm:prSet/>
      <dgm:spPr/>
      <dgm:t>
        <a:bodyPr/>
        <a:lstStyle/>
        <a:p>
          <a:endParaRPr lang="en-US"/>
        </a:p>
      </dgm:t>
    </dgm:pt>
    <dgm:pt modelId="{D889F843-8D24-42C8-97DA-39ABCF3A8218}">
      <dgm:prSet/>
      <dgm:spPr/>
      <dgm:t>
        <a:bodyPr/>
        <a:lstStyle/>
        <a:p>
          <a:r>
            <a:rPr lang="en-US" b="1" i="0" baseline="0" dirty="0"/>
            <a:t>Flask structure:</a:t>
          </a:r>
          <a:r>
            <a:rPr lang="en-US" b="0" i="0" baseline="0" dirty="0"/>
            <a:t> Organized folders and used template inheritance for scalability.</a:t>
          </a:r>
          <a:endParaRPr lang="en-US" dirty="0"/>
        </a:p>
      </dgm:t>
    </dgm:pt>
    <dgm:pt modelId="{A13842D9-3E93-41BF-920C-D1DE3DAB4BF1}" type="parTrans" cxnId="{35FEEDF5-107F-4294-82FE-40EFA7AEC4A2}">
      <dgm:prSet/>
      <dgm:spPr/>
      <dgm:t>
        <a:bodyPr/>
        <a:lstStyle/>
        <a:p>
          <a:endParaRPr lang="en-US"/>
        </a:p>
      </dgm:t>
    </dgm:pt>
    <dgm:pt modelId="{B7C6442D-25B2-44FE-A0D0-20B6E278D722}" type="sibTrans" cxnId="{35FEEDF5-107F-4294-82FE-40EFA7AEC4A2}">
      <dgm:prSet/>
      <dgm:spPr/>
      <dgm:t>
        <a:bodyPr/>
        <a:lstStyle/>
        <a:p>
          <a:endParaRPr lang="en-US"/>
        </a:p>
      </dgm:t>
    </dgm:pt>
    <dgm:pt modelId="{99DAB1B1-1F5C-41D7-8002-280E8F3311CF}">
      <dgm:prSet/>
      <dgm:spPr/>
      <dgm:t>
        <a:bodyPr/>
        <a:lstStyle/>
        <a:p>
          <a:r>
            <a:rPr lang="en-US" b="1" i="0" baseline="0" dirty="0"/>
            <a:t>Login simulation:</a:t>
          </a:r>
          <a:r>
            <a:rPr lang="en-US" b="0" i="0" baseline="0" dirty="0"/>
            <a:t> Created smooth login/registration without backend storage.</a:t>
          </a:r>
          <a:endParaRPr lang="en-US" dirty="0"/>
        </a:p>
      </dgm:t>
    </dgm:pt>
    <dgm:pt modelId="{2C677E92-7E60-4A08-871B-4841FF62E0DC}" type="parTrans" cxnId="{AD5EA59E-F8FE-47D6-9FF6-CEB408D93227}">
      <dgm:prSet/>
      <dgm:spPr/>
      <dgm:t>
        <a:bodyPr/>
        <a:lstStyle/>
        <a:p>
          <a:endParaRPr lang="en-US"/>
        </a:p>
      </dgm:t>
    </dgm:pt>
    <dgm:pt modelId="{56BC558A-A30A-4371-8504-EEFE1C0DE2D4}" type="sibTrans" cxnId="{AD5EA59E-F8FE-47D6-9FF6-CEB408D93227}">
      <dgm:prSet/>
      <dgm:spPr/>
      <dgm:t>
        <a:bodyPr/>
        <a:lstStyle/>
        <a:p>
          <a:endParaRPr lang="en-US"/>
        </a:p>
      </dgm:t>
    </dgm:pt>
    <dgm:pt modelId="{EE34DC74-EFAB-4CD2-9F81-259DDE7E4710}">
      <dgm:prSet/>
      <dgm:spPr/>
      <dgm:t>
        <a:bodyPr/>
        <a:lstStyle/>
        <a:p>
          <a:r>
            <a:rPr lang="en-US" b="1" i="0" baseline="0"/>
            <a:t>CSS consistency:</a:t>
          </a:r>
          <a:r>
            <a:rPr lang="en-US" b="0" i="0" baseline="0"/>
            <a:t> Debugged for uniform styling across pages. </a:t>
          </a:r>
          <a:endParaRPr lang="en-US"/>
        </a:p>
      </dgm:t>
    </dgm:pt>
    <dgm:pt modelId="{86A0C81E-4F02-4EBD-A25C-2B9EDDB70623}" type="parTrans" cxnId="{7F790C31-CB80-4B51-BD73-66EA7AC4BC5E}">
      <dgm:prSet/>
      <dgm:spPr/>
      <dgm:t>
        <a:bodyPr/>
        <a:lstStyle/>
        <a:p>
          <a:endParaRPr lang="en-US"/>
        </a:p>
      </dgm:t>
    </dgm:pt>
    <dgm:pt modelId="{785163C6-33F3-4235-899B-B1D779A314E4}" type="sibTrans" cxnId="{7F790C31-CB80-4B51-BD73-66EA7AC4BC5E}">
      <dgm:prSet/>
      <dgm:spPr/>
      <dgm:t>
        <a:bodyPr/>
        <a:lstStyle/>
        <a:p>
          <a:endParaRPr lang="en-US"/>
        </a:p>
      </dgm:t>
    </dgm:pt>
    <dgm:pt modelId="{45A3EB8F-0C4A-4663-A45A-34BEC03A977B}" type="pres">
      <dgm:prSet presAssocID="{4AB9FD36-F7B7-4E3F-B4DE-E42761CA5869}" presName="linear" presStyleCnt="0">
        <dgm:presLayoutVars>
          <dgm:animLvl val="lvl"/>
          <dgm:resizeHandles val="exact"/>
        </dgm:presLayoutVars>
      </dgm:prSet>
      <dgm:spPr/>
    </dgm:pt>
    <dgm:pt modelId="{E3B1DE7F-B0D7-4B4C-847D-45808D859306}" type="pres">
      <dgm:prSet presAssocID="{1DEB39A5-DDAB-4E7C-B0E2-233691E27A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48C2AC9-B025-4E94-8675-94CA95A12A82}" type="pres">
      <dgm:prSet presAssocID="{724ABAF2-7096-4BDA-815F-CEC1E3921475}" presName="spacer" presStyleCnt="0"/>
      <dgm:spPr/>
    </dgm:pt>
    <dgm:pt modelId="{910336C0-E80C-42EB-A4D0-DF850FFD18C5}" type="pres">
      <dgm:prSet presAssocID="{D889F843-8D24-42C8-97DA-39ABCF3A821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BFF652-57F5-416C-810F-0B83258F7AC6}" type="pres">
      <dgm:prSet presAssocID="{B7C6442D-25B2-44FE-A0D0-20B6E278D722}" presName="spacer" presStyleCnt="0"/>
      <dgm:spPr/>
    </dgm:pt>
    <dgm:pt modelId="{9AFE4AED-A1E3-40C6-892C-5CB349770C63}" type="pres">
      <dgm:prSet presAssocID="{99DAB1B1-1F5C-41D7-8002-280E8F3311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9DC70D-3FC0-4229-86B5-C06387FCB6BA}" type="pres">
      <dgm:prSet presAssocID="{56BC558A-A30A-4371-8504-EEFE1C0DE2D4}" presName="spacer" presStyleCnt="0"/>
      <dgm:spPr/>
    </dgm:pt>
    <dgm:pt modelId="{AEFADB48-24AE-4CBB-99FA-148DC24B2A2F}" type="pres">
      <dgm:prSet presAssocID="{EE34DC74-EFAB-4CD2-9F81-259DDE7E471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2E6C2C-0FB8-48EE-89F9-981B2B4DC9B6}" type="presOf" srcId="{4AB9FD36-F7B7-4E3F-B4DE-E42761CA5869}" destId="{45A3EB8F-0C4A-4663-A45A-34BEC03A977B}" srcOrd="0" destOrd="0" presId="urn:microsoft.com/office/officeart/2005/8/layout/vList2"/>
    <dgm:cxn modelId="{7F790C31-CB80-4B51-BD73-66EA7AC4BC5E}" srcId="{4AB9FD36-F7B7-4E3F-B4DE-E42761CA5869}" destId="{EE34DC74-EFAB-4CD2-9F81-259DDE7E4710}" srcOrd="3" destOrd="0" parTransId="{86A0C81E-4F02-4EBD-A25C-2B9EDDB70623}" sibTransId="{785163C6-33F3-4235-899B-B1D779A314E4}"/>
    <dgm:cxn modelId="{5E13C954-CF24-4C9C-8839-6116D92B969D}" type="presOf" srcId="{EE34DC74-EFAB-4CD2-9F81-259DDE7E4710}" destId="{AEFADB48-24AE-4CBB-99FA-148DC24B2A2F}" srcOrd="0" destOrd="0" presId="urn:microsoft.com/office/officeart/2005/8/layout/vList2"/>
    <dgm:cxn modelId="{AD5EA59E-F8FE-47D6-9FF6-CEB408D93227}" srcId="{4AB9FD36-F7B7-4E3F-B4DE-E42761CA5869}" destId="{99DAB1B1-1F5C-41D7-8002-280E8F3311CF}" srcOrd="2" destOrd="0" parTransId="{2C677E92-7E60-4A08-871B-4841FF62E0DC}" sibTransId="{56BC558A-A30A-4371-8504-EEFE1C0DE2D4}"/>
    <dgm:cxn modelId="{9E7764AF-4E5D-40FE-874D-B0EB08CD76FA}" type="presOf" srcId="{1DEB39A5-DDAB-4E7C-B0E2-233691E27A7C}" destId="{E3B1DE7F-B0D7-4B4C-847D-45808D859306}" srcOrd="0" destOrd="0" presId="urn:microsoft.com/office/officeart/2005/8/layout/vList2"/>
    <dgm:cxn modelId="{E08B91C7-759B-40EC-BA5F-66A39CFD17CB}" type="presOf" srcId="{D889F843-8D24-42C8-97DA-39ABCF3A8218}" destId="{910336C0-E80C-42EB-A4D0-DF850FFD18C5}" srcOrd="0" destOrd="0" presId="urn:microsoft.com/office/officeart/2005/8/layout/vList2"/>
    <dgm:cxn modelId="{9A4F36CC-BDAF-4318-9ECC-A117183CA41B}" srcId="{4AB9FD36-F7B7-4E3F-B4DE-E42761CA5869}" destId="{1DEB39A5-DDAB-4E7C-B0E2-233691E27A7C}" srcOrd="0" destOrd="0" parTransId="{80DDECE8-8B91-488D-A831-0BC003B2BF7E}" sibTransId="{724ABAF2-7096-4BDA-815F-CEC1E3921475}"/>
    <dgm:cxn modelId="{9BE31FED-C235-41EA-81EA-2F933314CCFA}" type="presOf" srcId="{99DAB1B1-1F5C-41D7-8002-280E8F3311CF}" destId="{9AFE4AED-A1E3-40C6-892C-5CB349770C63}" srcOrd="0" destOrd="0" presId="urn:microsoft.com/office/officeart/2005/8/layout/vList2"/>
    <dgm:cxn modelId="{35FEEDF5-107F-4294-82FE-40EFA7AEC4A2}" srcId="{4AB9FD36-F7B7-4E3F-B4DE-E42761CA5869}" destId="{D889F843-8D24-42C8-97DA-39ABCF3A8218}" srcOrd="1" destOrd="0" parTransId="{A13842D9-3E93-41BF-920C-D1DE3DAB4BF1}" sibTransId="{B7C6442D-25B2-44FE-A0D0-20B6E278D722}"/>
    <dgm:cxn modelId="{1493835F-A292-4337-9BD8-E467DD517324}" type="presParOf" srcId="{45A3EB8F-0C4A-4663-A45A-34BEC03A977B}" destId="{E3B1DE7F-B0D7-4B4C-847D-45808D859306}" srcOrd="0" destOrd="0" presId="urn:microsoft.com/office/officeart/2005/8/layout/vList2"/>
    <dgm:cxn modelId="{9EFBCC7A-DC01-45E3-9405-24B40E802E42}" type="presParOf" srcId="{45A3EB8F-0C4A-4663-A45A-34BEC03A977B}" destId="{448C2AC9-B025-4E94-8675-94CA95A12A82}" srcOrd="1" destOrd="0" presId="urn:microsoft.com/office/officeart/2005/8/layout/vList2"/>
    <dgm:cxn modelId="{33A8082E-F0A1-4AB7-B666-57680AE9A114}" type="presParOf" srcId="{45A3EB8F-0C4A-4663-A45A-34BEC03A977B}" destId="{910336C0-E80C-42EB-A4D0-DF850FFD18C5}" srcOrd="2" destOrd="0" presId="urn:microsoft.com/office/officeart/2005/8/layout/vList2"/>
    <dgm:cxn modelId="{90E505E6-16DC-47C9-BC42-50B69B90C1AD}" type="presParOf" srcId="{45A3EB8F-0C4A-4663-A45A-34BEC03A977B}" destId="{03BFF652-57F5-416C-810F-0B83258F7AC6}" srcOrd="3" destOrd="0" presId="urn:microsoft.com/office/officeart/2005/8/layout/vList2"/>
    <dgm:cxn modelId="{2C0C9594-A97D-4604-BBB2-7312F01B5B8B}" type="presParOf" srcId="{45A3EB8F-0C4A-4663-A45A-34BEC03A977B}" destId="{9AFE4AED-A1E3-40C6-892C-5CB349770C63}" srcOrd="4" destOrd="0" presId="urn:microsoft.com/office/officeart/2005/8/layout/vList2"/>
    <dgm:cxn modelId="{5494BF41-E7D0-4F43-B43F-AB095C8F3AE6}" type="presParOf" srcId="{45A3EB8F-0C4A-4663-A45A-34BEC03A977B}" destId="{359DC70D-3FC0-4229-86B5-C06387FCB6BA}" srcOrd="5" destOrd="0" presId="urn:microsoft.com/office/officeart/2005/8/layout/vList2"/>
    <dgm:cxn modelId="{BC104C2B-DF87-4725-BBF5-00A77D24F507}" type="presParOf" srcId="{45A3EB8F-0C4A-4663-A45A-34BEC03A977B}" destId="{AEFADB48-24AE-4CBB-99FA-148DC24B2A2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91813-EA03-4966-9914-FD73A72F95E3}">
      <dsp:nvSpPr>
        <dsp:cNvPr id="0" name=""/>
        <dsp:cNvSpPr/>
      </dsp:nvSpPr>
      <dsp:spPr>
        <a:xfrm>
          <a:off x="1334374" y="459226"/>
          <a:ext cx="707167" cy="7071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E4038-E40D-4C7C-90CA-66D1ECE63856}">
      <dsp:nvSpPr>
        <dsp:cNvPr id="0" name=""/>
        <dsp:cNvSpPr/>
      </dsp:nvSpPr>
      <dsp:spPr>
        <a:xfrm>
          <a:off x="902216" y="143795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Simulated Workflow:</a:t>
          </a:r>
        </a:p>
      </dsp:txBody>
      <dsp:txXfrm>
        <a:off x="902216" y="1437952"/>
        <a:ext cx="1571484" cy="628593"/>
      </dsp:txXfrm>
    </dsp:sp>
    <dsp:sp modelId="{1F4045C4-DDCB-42A4-9B27-1AB3C48CD85E}">
      <dsp:nvSpPr>
        <dsp:cNvPr id="0" name=""/>
        <dsp:cNvSpPr/>
      </dsp:nvSpPr>
      <dsp:spPr>
        <a:xfrm>
          <a:off x="3180868" y="459226"/>
          <a:ext cx="707167" cy="7071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B406-0635-4FDB-B74E-23AE6A3C1176}">
      <dsp:nvSpPr>
        <dsp:cNvPr id="0" name=""/>
        <dsp:cNvSpPr/>
      </dsp:nvSpPr>
      <dsp:spPr>
        <a:xfrm>
          <a:off x="2748710" y="143795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1. User navigates to /login or /registration.</a:t>
          </a:r>
        </a:p>
      </dsp:txBody>
      <dsp:txXfrm>
        <a:off x="2748710" y="1437952"/>
        <a:ext cx="1571484" cy="628593"/>
      </dsp:txXfrm>
    </dsp:sp>
    <dsp:sp modelId="{46239620-B7BF-41C7-A921-A6B47020F5C9}">
      <dsp:nvSpPr>
        <dsp:cNvPr id="0" name=""/>
        <dsp:cNvSpPr/>
      </dsp:nvSpPr>
      <dsp:spPr>
        <a:xfrm>
          <a:off x="5027363" y="459226"/>
          <a:ext cx="707167" cy="7071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9854D-4734-4899-9471-ABF7851556C3}">
      <dsp:nvSpPr>
        <dsp:cNvPr id="0" name=""/>
        <dsp:cNvSpPr/>
      </dsp:nvSpPr>
      <dsp:spPr>
        <a:xfrm>
          <a:off x="4595204" y="143795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2. Forms validate inputs (e.g., username, email, password).</a:t>
          </a:r>
        </a:p>
      </dsp:txBody>
      <dsp:txXfrm>
        <a:off x="4595204" y="1437952"/>
        <a:ext cx="1571484" cy="628593"/>
      </dsp:txXfrm>
    </dsp:sp>
    <dsp:sp modelId="{6144E8A6-D733-4610-B284-EB22A4591F59}">
      <dsp:nvSpPr>
        <dsp:cNvPr id="0" name=""/>
        <dsp:cNvSpPr/>
      </dsp:nvSpPr>
      <dsp:spPr>
        <a:xfrm>
          <a:off x="6873857" y="459226"/>
          <a:ext cx="707167" cy="7071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9E64-A273-43C3-8B77-F71022431369}">
      <dsp:nvSpPr>
        <dsp:cNvPr id="0" name=""/>
        <dsp:cNvSpPr/>
      </dsp:nvSpPr>
      <dsp:spPr>
        <a:xfrm>
          <a:off x="6441699" y="143795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3. No actual database—data is not stored.</a:t>
          </a:r>
        </a:p>
      </dsp:txBody>
      <dsp:txXfrm>
        <a:off x="6441699" y="1437952"/>
        <a:ext cx="1571484" cy="628593"/>
      </dsp:txXfrm>
    </dsp:sp>
    <dsp:sp modelId="{270762DB-36C9-430C-B51A-EDE4F0E9DC3B}">
      <dsp:nvSpPr>
        <dsp:cNvPr id="0" name=""/>
        <dsp:cNvSpPr/>
      </dsp:nvSpPr>
      <dsp:spPr>
        <a:xfrm>
          <a:off x="2257621" y="2459417"/>
          <a:ext cx="707167" cy="7071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ED285-46BE-4447-B41D-53BE396ECC84}">
      <dsp:nvSpPr>
        <dsp:cNvPr id="0" name=""/>
        <dsp:cNvSpPr/>
      </dsp:nvSpPr>
      <dsp:spPr>
        <a:xfrm>
          <a:off x="1825463" y="343814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Technical Notes:</a:t>
          </a:r>
        </a:p>
      </dsp:txBody>
      <dsp:txXfrm>
        <a:off x="1825463" y="3438142"/>
        <a:ext cx="1571484" cy="628593"/>
      </dsp:txXfrm>
    </dsp:sp>
    <dsp:sp modelId="{113F597B-6533-430A-9728-5B58F99E0EF5}">
      <dsp:nvSpPr>
        <dsp:cNvPr id="0" name=""/>
        <dsp:cNvSpPr/>
      </dsp:nvSpPr>
      <dsp:spPr>
        <a:xfrm>
          <a:off x="4104116" y="2459417"/>
          <a:ext cx="707167" cy="7071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BFAA6-5BFC-4E08-A67A-948925EFADF9}">
      <dsp:nvSpPr>
        <dsp:cNvPr id="0" name=""/>
        <dsp:cNvSpPr/>
      </dsp:nvSpPr>
      <dsp:spPr>
        <a:xfrm>
          <a:off x="3671957" y="343814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Routes in app.py handle page rendering.</a:t>
          </a:r>
        </a:p>
      </dsp:txBody>
      <dsp:txXfrm>
        <a:off x="3671957" y="3438142"/>
        <a:ext cx="1571484" cy="628593"/>
      </dsp:txXfrm>
    </dsp:sp>
    <dsp:sp modelId="{22C203D0-94FA-46C6-AEEC-4523B80F68CF}">
      <dsp:nvSpPr>
        <dsp:cNvPr id="0" name=""/>
        <dsp:cNvSpPr/>
      </dsp:nvSpPr>
      <dsp:spPr>
        <a:xfrm>
          <a:off x="5950610" y="2459417"/>
          <a:ext cx="707167" cy="70716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D87A3-857B-4C5F-B390-E4B7685B82AB}">
      <dsp:nvSpPr>
        <dsp:cNvPr id="0" name=""/>
        <dsp:cNvSpPr/>
      </dsp:nvSpPr>
      <dsp:spPr>
        <a:xfrm>
          <a:off x="5518451" y="3438142"/>
          <a:ext cx="1571484" cy="62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 Forms simulate front-end practice.</a:t>
          </a:r>
        </a:p>
      </dsp:txBody>
      <dsp:txXfrm>
        <a:off x="5518451" y="3438142"/>
        <a:ext cx="1571484" cy="62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1DE7F-B0D7-4B4C-847D-45808D859306}">
      <dsp:nvSpPr>
        <dsp:cNvPr id="0" name=""/>
        <dsp:cNvSpPr/>
      </dsp:nvSpPr>
      <dsp:spPr>
        <a:xfrm>
          <a:off x="0" y="464494"/>
          <a:ext cx="377561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Responsive layout:</a:t>
          </a:r>
          <a:r>
            <a:rPr lang="en-US" sz="1600" b="0" i="0" kern="1200" baseline="0" dirty="0"/>
            <a:t> Designed mobile-friendly pages using CSS media queries.</a:t>
          </a:r>
          <a:endParaRPr lang="en-US" sz="1600" kern="1200" dirty="0"/>
        </a:p>
      </dsp:txBody>
      <dsp:txXfrm>
        <a:off x="31070" y="495564"/>
        <a:ext cx="3713470" cy="574340"/>
      </dsp:txXfrm>
    </dsp:sp>
    <dsp:sp modelId="{910336C0-E80C-42EB-A4D0-DF850FFD18C5}">
      <dsp:nvSpPr>
        <dsp:cNvPr id="0" name=""/>
        <dsp:cNvSpPr/>
      </dsp:nvSpPr>
      <dsp:spPr>
        <a:xfrm>
          <a:off x="0" y="1147054"/>
          <a:ext cx="377561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Flask structure:</a:t>
          </a:r>
          <a:r>
            <a:rPr lang="en-US" sz="1600" b="0" i="0" kern="1200" baseline="0" dirty="0"/>
            <a:t> Organized folders and used template inheritance for scalability.</a:t>
          </a:r>
          <a:endParaRPr lang="en-US" sz="1600" kern="1200" dirty="0"/>
        </a:p>
      </dsp:txBody>
      <dsp:txXfrm>
        <a:off x="31070" y="1178124"/>
        <a:ext cx="3713470" cy="574340"/>
      </dsp:txXfrm>
    </dsp:sp>
    <dsp:sp modelId="{9AFE4AED-A1E3-40C6-892C-5CB349770C63}">
      <dsp:nvSpPr>
        <dsp:cNvPr id="0" name=""/>
        <dsp:cNvSpPr/>
      </dsp:nvSpPr>
      <dsp:spPr>
        <a:xfrm>
          <a:off x="0" y="1829614"/>
          <a:ext cx="377561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Login simulation:</a:t>
          </a:r>
          <a:r>
            <a:rPr lang="en-US" sz="1600" b="0" i="0" kern="1200" baseline="0" dirty="0"/>
            <a:t> Created smooth login/registration without backend storage.</a:t>
          </a:r>
          <a:endParaRPr lang="en-US" sz="1600" kern="1200" dirty="0"/>
        </a:p>
      </dsp:txBody>
      <dsp:txXfrm>
        <a:off x="31070" y="1860684"/>
        <a:ext cx="3713470" cy="574340"/>
      </dsp:txXfrm>
    </dsp:sp>
    <dsp:sp modelId="{AEFADB48-24AE-4CBB-99FA-148DC24B2A2F}">
      <dsp:nvSpPr>
        <dsp:cNvPr id="0" name=""/>
        <dsp:cNvSpPr/>
      </dsp:nvSpPr>
      <dsp:spPr>
        <a:xfrm>
          <a:off x="0" y="2512174"/>
          <a:ext cx="377561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CSS consistency:</a:t>
          </a:r>
          <a:r>
            <a:rPr lang="en-US" sz="1600" b="0" i="0" kern="1200" baseline="0"/>
            <a:t> Debugged for uniform styling across pages. </a:t>
          </a:r>
          <a:endParaRPr lang="en-US" sz="1600" kern="1200"/>
        </a:p>
      </dsp:txBody>
      <dsp:txXfrm>
        <a:off x="31070" y="2543244"/>
        <a:ext cx="3713470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5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0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1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6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5"/>
            <a:ext cx="8420100" cy="1362075"/>
          </a:xfrm>
        </p:spPr>
        <p:txBody>
          <a:bodyPr anchor="t"/>
          <a:lstStyle>
            <a:lvl1pPr algn="l">
              <a:defRPr sz="4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1pPr>
            <a:lvl2pPr marL="495283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2pPr>
            <a:lvl3pPr marL="99056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485846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4pPr>
            <a:lvl5pPr marL="1981127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5pPr>
            <a:lvl6pPr marL="2476410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6pPr>
            <a:lvl7pPr marL="2971692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7pPr>
            <a:lvl8pPr marL="3466973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8pPr>
            <a:lvl9pPr marL="3962255" indent="0">
              <a:buNone/>
              <a:defRPr sz="15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5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5"/>
            <a:ext cx="4375150" cy="4525963"/>
          </a:xfrm>
        </p:spPr>
        <p:txBody>
          <a:bodyPr/>
          <a:lstStyle>
            <a:lvl1pPr>
              <a:defRPr sz="3033"/>
            </a:lvl1pPr>
            <a:lvl2pPr>
              <a:defRPr sz="2600"/>
            </a:lvl2pPr>
            <a:lvl3pPr>
              <a:defRPr sz="2167"/>
            </a:lvl3pPr>
            <a:lvl4pPr>
              <a:defRPr sz="1950"/>
            </a:lvl4pPr>
            <a:lvl5pPr>
              <a:defRPr sz="1950"/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3" indent="0">
              <a:buNone/>
              <a:defRPr sz="2167" b="1"/>
            </a:lvl2pPr>
            <a:lvl3pPr marL="990564" indent="0">
              <a:buNone/>
              <a:defRPr sz="1950" b="1"/>
            </a:lvl3pPr>
            <a:lvl4pPr marL="1485846" indent="0">
              <a:buNone/>
              <a:defRPr sz="1733" b="1"/>
            </a:lvl4pPr>
            <a:lvl5pPr marL="1981127" indent="0">
              <a:buNone/>
              <a:defRPr sz="1733" b="1"/>
            </a:lvl5pPr>
            <a:lvl6pPr marL="2476410" indent="0">
              <a:buNone/>
              <a:defRPr sz="1733" b="1"/>
            </a:lvl6pPr>
            <a:lvl7pPr marL="2971692" indent="0">
              <a:buNone/>
              <a:defRPr sz="1733" b="1"/>
            </a:lvl7pPr>
            <a:lvl8pPr marL="3466973" indent="0">
              <a:buNone/>
              <a:defRPr sz="1733" b="1"/>
            </a:lvl8pPr>
            <a:lvl9pPr marL="3962255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3" y="1535113"/>
            <a:ext cx="4378590" cy="63976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3" indent="0">
              <a:buNone/>
              <a:defRPr sz="2167" b="1"/>
            </a:lvl2pPr>
            <a:lvl3pPr marL="990564" indent="0">
              <a:buNone/>
              <a:defRPr sz="1950" b="1"/>
            </a:lvl3pPr>
            <a:lvl4pPr marL="1485846" indent="0">
              <a:buNone/>
              <a:defRPr sz="1733" b="1"/>
            </a:lvl4pPr>
            <a:lvl5pPr marL="1981127" indent="0">
              <a:buNone/>
              <a:defRPr sz="1733" b="1"/>
            </a:lvl5pPr>
            <a:lvl6pPr marL="2476410" indent="0">
              <a:buNone/>
              <a:defRPr sz="1733" b="1"/>
            </a:lvl6pPr>
            <a:lvl7pPr marL="2971692" indent="0">
              <a:buNone/>
              <a:defRPr sz="1733" b="1"/>
            </a:lvl7pPr>
            <a:lvl8pPr marL="3466973" indent="0">
              <a:buNone/>
              <a:defRPr sz="1733" b="1"/>
            </a:lvl8pPr>
            <a:lvl9pPr marL="3962255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</p:spPr>
        <p:txBody>
          <a:bodyPr/>
          <a:lstStyle>
            <a:lvl1pPr>
              <a:defRPr sz="2600"/>
            </a:lvl1pPr>
            <a:lvl2pPr>
              <a:defRPr sz="2167"/>
            </a:lvl2pPr>
            <a:lvl3pPr>
              <a:defRPr sz="195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0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5"/>
            <a:ext cx="5537729" cy="5853113"/>
          </a:xfrm>
        </p:spPr>
        <p:txBody>
          <a:bodyPr/>
          <a:lstStyle>
            <a:lvl1pPr>
              <a:defRPr sz="3467"/>
            </a:lvl1pPr>
            <a:lvl2pPr>
              <a:defRPr sz="3033"/>
            </a:lvl2pPr>
            <a:lvl3pPr>
              <a:defRPr sz="2600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</p:spPr>
        <p:txBody>
          <a:bodyPr/>
          <a:lstStyle>
            <a:lvl1pPr marL="0" indent="0">
              <a:buNone/>
              <a:defRPr sz="1517"/>
            </a:lvl1pPr>
            <a:lvl2pPr marL="495283" indent="0">
              <a:buNone/>
              <a:defRPr sz="1300"/>
            </a:lvl2pPr>
            <a:lvl3pPr marL="990564" indent="0">
              <a:buNone/>
              <a:defRPr sz="1083"/>
            </a:lvl3pPr>
            <a:lvl4pPr marL="1485846" indent="0">
              <a:buNone/>
              <a:defRPr sz="975"/>
            </a:lvl4pPr>
            <a:lvl5pPr marL="1981127" indent="0">
              <a:buNone/>
              <a:defRPr sz="975"/>
            </a:lvl5pPr>
            <a:lvl6pPr marL="2476410" indent="0">
              <a:buNone/>
              <a:defRPr sz="975"/>
            </a:lvl6pPr>
            <a:lvl7pPr marL="2971692" indent="0">
              <a:buNone/>
              <a:defRPr sz="975"/>
            </a:lvl7pPr>
            <a:lvl8pPr marL="3466973" indent="0">
              <a:buNone/>
              <a:defRPr sz="975"/>
            </a:lvl8pPr>
            <a:lvl9pPr marL="3962255" indent="0">
              <a:buNone/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67"/>
            </a:lvl1pPr>
            <a:lvl2pPr marL="495283" indent="0">
              <a:buNone/>
              <a:defRPr sz="3033"/>
            </a:lvl2pPr>
            <a:lvl3pPr marL="990564" indent="0">
              <a:buNone/>
              <a:defRPr sz="2600"/>
            </a:lvl3pPr>
            <a:lvl4pPr marL="1485846" indent="0">
              <a:buNone/>
              <a:defRPr sz="2167"/>
            </a:lvl4pPr>
            <a:lvl5pPr marL="1981127" indent="0">
              <a:buNone/>
              <a:defRPr sz="2167"/>
            </a:lvl5pPr>
            <a:lvl6pPr marL="2476410" indent="0">
              <a:buNone/>
              <a:defRPr sz="2167"/>
            </a:lvl6pPr>
            <a:lvl7pPr marL="2971692" indent="0">
              <a:buNone/>
              <a:defRPr sz="2167"/>
            </a:lvl7pPr>
            <a:lvl8pPr marL="3466973" indent="0">
              <a:buNone/>
              <a:defRPr sz="2167"/>
            </a:lvl8pPr>
            <a:lvl9pPr marL="3962255" indent="0">
              <a:buNone/>
              <a:defRPr sz="21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17"/>
            </a:lvl1pPr>
            <a:lvl2pPr marL="495283" indent="0">
              <a:buNone/>
              <a:defRPr sz="1300"/>
            </a:lvl2pPr>
            <a:lvl3pPr marL="990564" indent="0">
              <a:buNone/>
              <a:defRPr sz="1083"/>
            </a:lvl3pPr>
            <a:lvl4pPr marL="1485846" indent="0">
              <a:buNone/>
              <a:defRPr sz="975"/>
            </a:lvl4pPr>
            <a:lvl5pPr marL="1981127" indent="0">
              <a:buNone/>
              <a:defRPr sz="975"/>
            </a:lvl5pPr>
            <a:lvl6pPr marL="2476410" indent="0">
              <a:buNone/>
              <a:defRPr sz="975"/>
            </a:lvl6pPr>
            <a:lvl7pPr marL="2971692" indent="0">
              <a:buNone/>
              <a:defRPr sz="975"/>
            </a:lvl7pPr>
            <a:lvl8pPr marL="3466973" indent="0">
              <a:buNone/>
              <a:defRPr sz="975"/>
            </a:lvl8pPr>
            <a:lvl9pPr marL="3962255" indent="0">
              <a:buNone/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5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5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5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95283" rtl="0" eaLnBrk="1" latinLnBrk="0" hangingPunct="1"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1461" indent="-371461" algn="l" defTabSz="495283" rtl="0" eaLnBrk="1" latinLnBrk="0" hangingPunct="1">
        <a:spcBef>
          <a:spcPct val="20000"/>
        </a:spcBef>
        <a:buFont typeface="Arial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33" indent="-309551" algn="l" defTabSz="495283" rtl="0" eaLnBrk="1" latinLnBrk="0" hangingPunct="1">
        <a:spcBef>
          <a:spcPct val="20000"/>
        </a:spcBef>
        <a:buFont typeface="Arial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04" indent="-247640" algn="l" defTabSz="495283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487" indent="-247640" algn="l" defTabSz="495283" rtl="0" eaLnBrk="1" latinLnBrk="0" hangingPunct="1">
        <a:spcBef>
          <a:spcPct val="20000"/>
        </a:spcBef>
        <a:buFont typeface="Arial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768" indent="-247640" algn="l" defTabSz="495283" rtl="0" eaLnBrk="1" latinLnBrk="0" hangingPunct="1">
        <a:spcBef>
          <a:spcPct val="20000"/>
        </a:spcBef>
        <a:buFont typeface="Arial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050" indent="-247640" algn="l" defTabSz="495283" rtl="0" eaLnBrk="1" latinLnBrk="0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33" indent="-247640" algn="l" defTabSz="495283" rtl="0" eaLnBrk="1" latinLnBrk="0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14" indent="-247640" algn="l" defTabSz="495283" rtl="0" eaLnBrk="1" latinLnBrk="0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896" indent="-247640" algn="l" defTabSz="495283" rtl="0" eaLnBrk="1" latinLnBrk="0" hangingPunct="1">
        <a:spcBef>
          <a:spcPct val="20000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3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64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46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27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10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2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73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55" algn="l" defTabSz="495283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2A67F-E0F2-690D-B38F-76874E4A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2" r="37808" b="2317"/>
          <a:stretch/>
        </p:blipFill>
        <p:spPr>
          <a:xfrm>
            <a:off x="2862834" y="10"/>
            <a:ext cx="7043166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588105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59" y="1122363"/>
            <a:ext cx="326898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300" dirty="0">
                <a:solidFill>
                  <a:schemeClr val="bg1"/>
                </a:solidFill>
              </a:rPr>
              <a:t>The Gym Website – A Flask-Based Web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58" y="4872922"/>
            <a:ext cx="3268979" cy="7895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Project Presentation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By Mukhdoom Hammad Khan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720" y="412799"/>
            <a:ext cx="146304" cy="572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36" y="4546920"/>
            <a:ext cx="3231832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2F566C7-63F6-430E-A25E-75C1BAA56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9905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93C88-699C-B516-BE0A-8AA8FBEB1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9053"/>
          <a:stretch/>
        </p:blipFill>
        <p:spPr>
          <a:xfrm>
            <a:off x="20" y="-9107"/>
            <a:ext cx="990598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701D3F-ED29-4931-958A-CBC8AE704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7373" y="643467"/>
            <a:ext cx="4485809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073" y="969264"/>
            <a:ext cx="3424999" cy="1664208"/>
          </a:xfrm>
        </p:spPr>
        <p:txBody>
          <a:bodyPr>
            <a:normAutofit/>
          </a:bodyPr>
          <a:lstStyle/>
          <a:p>
            <a:r>
              <a:rPr lang="en-US"/>
              <a:t>Purpose of the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073" y="3026664"/>
            <a:ext cx="3959923" cy="25054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dirty="0"/>
              <a:t>Purpose: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Provide information about the gym.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Allow users to explore services.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- Simulate login and registration for users.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0A0961B-9DBA-43AD-A3C0-F7EBBFF2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245" y="906791"/>
            <a:ext cx="2427668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6" y="0"/>
            <a:ext cx="99035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85908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52" y="1153572"/>
            <a:ext cx="2600325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Folder Structure of the Flask Project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134701" y="2455479"/>
            <a:ext cx="3317789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3437" y="591344"/>
            <a:ext cx="5611524" cy="558561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Project Root: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app.py: Main application file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templates/: Contains HTML files (index.html,services.html, etc.)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static/: Stores style.css and images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├── app.py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├── templates/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index.html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services.html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login.html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registration.html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gallery.html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contact.html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about.html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├── static/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style.css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│   ├── images/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Workflow of Login and Registration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A0E92-9447-918B-12E5-50CFD5D9A0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600205"/>
          <a:ext cx="8915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96358" y="1796358"/>
            <a:ext cx="6875818" cy="3283105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475" y="8482"/>
            <a:ext cx="2899224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058004" y="1584624"/>
            <a:ext cx="4808302" cy="3322041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37984" y="3038224"/>
            <a:ext cx="4355594" cy="3283103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021" y="2862471"/>
            <a:ext cx="2471465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Screenshots –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021" y="1087727"/>
            <a:ext cx="2471465" cy="1045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1B3A0-D245-313C-A537-51F0C780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45" y="64860"/>
            <a:ext cx="4016070" cy="225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5598E1-FADF-0C93-D587-E1967AA6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21" y="2116125"/>
            <a:ext cx="4016070" cy="225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95D0C-2193-29C9-ABA1-2D76EA757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95" y="4440023"/>
            <a:ext cx="4016069" cy="2259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906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594" y="489507"/>
            <a:ext cx="2511931" cy="165548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Code Snippets Highlighting Key Sections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43658-9EAE-B6A3-DF5C-D79BCB6E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22209" r="19914" b="-1"/>
          <a:stretch/>
        </p:blipFill>
        <p:spPr>
          <a:xfrm>
            <a:off x="20" y="431"/>
            <a:ext cx="6593661" cy="64083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594" y="2418408"/>
            <a:ext cx="2391035" cy="3540265"/>
          </a:xfrm>
        </p:spPr>
        <p:txBody>
          <a:bodyPr>
            <a:normAutofit/>
          </a:bodyPr>
          <a:lstStyle/>
          <a:p>
            <a:r>
              <a:rPr lang="en-US" sz="1800"/>
              <a:t>- Flask Routes: Example from app.py.</a:t>
            </a:r>
          </a:p>
          <a:p>
            <a:r>
              <a:rPr lang="en-US" sz="1800"/>
              <a:t>- HTML Forms: Login and registration form code.</a:t>
            </a:r>
          </a:p>
          <a:p>
            <a:r>
              <a:rPr lang="en-US" sz="1800"/>
              <a:t>- CSS Styling: Responsive design or button hover effects.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905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593681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905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24488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964" y="350196"/>
            <a:ext cx="3775610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Challenges Faced / Solutions Implemented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25FD3F8-A987-E945-8F38-0E5041B6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0098" r="29232"/>
          <a:stretch/>
        </p:blipFill>
        <p:spPr>
          <a:xfrm>
            <a:off x="4953000" y="1"/>
            <a:ext cx="4958545" cy="6858000"/>
          </a:xfrm>
          <a:prstGeom prst="rect">
            <a:avLst/>
          </a:prstGeom>
        </p:spPr>
      </p:pic>
      <p:graphicFrame>
        <p:nvGraphicFramePr>
          <p:cNvPr id="10" name="Rectangle 5">
            <a:extLst>
              <a:ext uri="{FF2B5EF4-FFF2-40B4-BE49-F238E27FC236}">
                <a16:creationId xmlns:a16="http://schemas.microsoft.com/office/drawing/2014/main" id="{6613CE24-BB80-A143-A110-36201E66C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424949"/>
              </p:ext>
            </p:extLst>
          </p:nvPr>
        </p:nvGraphicFramePr>
        <p:xfrm>
          <a:off x="618964" y="2743200"/>
          <a:ext cx="3775610" cy="361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295</Words>
  <Application>Microsoft Office PowerPoint</Application>
  <PresentationFormat>A4 Paper (210x297 mm)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The Gym Website – A Flask-Based Web Application</vt:lpstr>
      <vt:lpstr>Purpose of the Website</vt:lpstr>
      <vt:lpstr>Folder Structure of the Flask Project</vt:lpstr>
      <vt:lpstr>Workflow of Login and Registration System</vt:lpstr>
      <vt:lpstr>Screenshots – Examples</vt:lpstr>
      <vt:lpstr>Code Snippets Highlighting Key Sections</vt:lpstr>
      <vt:lpstr>Challenges Faced / Solutions Implemented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The Dark Knight</dc:creator>
  <cp:keywords/>
  <dc:description>generated using python-pptx</dc:description>
  <cp:lastModifiedBy>MUKHDOOM HAMMAD KHAN</cp:lastModifiedBy>
  <cp:revision>5</cp:revision>
  <dcterms:created xsi:type="dcterms:W3CDTF">2013-01-27T09:14:16Z</dcterms:created>
  <dcterms:modified xsi:type="dcterms:W3CDTF">2025-02-19T10:30:00Z</dcterms:modified>
  <cp:category/>
</cp:coreProperties>
</file>